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6396C40-87FB-43CB-8242-235E76A8AC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3F3DAB2-12B8-4A22-B61A-891561078E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6C40-87FB-43CB-8242-235E76A8AC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DAB2-12B8-4A22-B61A-891561078E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6C40-87FB-43CB-8242-235E76A8AC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DAB2-12B8-4A22-B61A-891561078E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6C40-87FB-43CB-8242-235E76A8AC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DAB2-12B8-4A22-B61A-891561078E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6C40-87FB-43CB-8242-235E76A8AC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DAB2-12B8-4A22-B61A-891561078E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6C40-87FB-43CB-8242-235E76A8AC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DAB2-12B8-4A22-B61A-891561078E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6C40-87FB-43CB-8242-235E76A8AC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DAB2-12B8-4A22-B61A-891561078E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6C40-87FB-43CB-8242-235E76A8AC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DAB2-12B8-4A22-B61A-891561078E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6C40-87FB-43CB-8242-235E76A8AC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DAB2-12B8-4A22-B61A-891561078E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6396C40-87FB-43CB-8242-235E76A8AC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3F3DAB2-12B8-4A22-B61A-891561078E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6396C40-87FB-43CB-8242-235E76A8AC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3F3DAB2-12B8-4A22-B61A-891561078E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6396C40-87FB-43CB-8242-235E76A8AC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F3DAB2-12B8-4A22-B61A-891561078E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941144" cy="2858202"/>
          </a:xfrm>
        </p:spPr>
        <p:txBody>
          <a:bodyPr>
            <a:noAutofit/>
          </a:bodyPr>
          <a:lstStyle/>
          <a:p>
            <a:r>
              <a:rPr lang="ru-RU" sz="2800" b="1" dirty="0">
                <a:cs typeface="Arabic Typesetting" panose="03020402040406030203" pitchFamily="66" charset="-78"/>
              </a:rPr>
              <a:t>О ходе и эффективности реализации Плана по противодействию коррупции Федерального агентства по недропользованию на 2016-2017 годы в 2017 году</a:t>
            </a:r>
            <a:r>
              <a:rPr lang="ru-RU" sz="2800" dirty="0" smtClean="0">
                <a:cs typeface="Arabic Typesetting" panose="03020402040406030203" pitchFamily="66" charset="-78"/>
              </a:rPr>
              <a:t> </a:t>
            </a:r>
            <a:endParaRPr lang="ru-RU" sz="2800" dirty="0"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852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24744"/>
            <a:ext cx="5976664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Профилактика коррупционных нарушений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6273" y="2624189"/>
            <a:ext cx="1800200" cy="23809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</a:t>
            </a:r>
            <a:r>
              <a:rPr lang="ru-RU" sz="1200" dirty="0"/>
              <a:t>антикоррупционной экспертизы нормативно-правовых актов, издаваемых Федеральным агентством по недропользованию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2174" y="2624190"/>
            <a:ext cx="1908212" cy="23809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</a:t>
            </a:r>
            <a:r>
              <a:rPr lang="ru-RU" sz="1200" dirty="0"/>
              <a:t>правового просвещения гражданских служащих центрального аппарата Роснедр, территориальных органов, а также работников подведомственных организаций.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2624190"/>
            <a:ext cx="1800200" cy="2452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 </a:t>
            </a:r>
            <a:r>
              <a:rPr lang="ru-RU" sz="1200" dirty="0" smtClean="0"/>
              <a:t>трудоустройстве кадровыми </a:t>
            </a:r>
            <a:r>
              <a:rPr lang="ru-RU" sz="1200" dirty="0"/>
              <a:t>подразделениями проводится ознакомление с действующими нормативно-правовыми актами в сфере противодействия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370703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1052736"/>
            <a:ext cx="1368152" cy="4608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/>
              <a:t>Организационные мероприятия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97" y="732320"/>
            <a:ext cx="1169789" cy="87853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739127" y="818767"/>
            <a:ext cx="3361265" cy="666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обеспечение деятельности Комиссии по соблюдению требований к служебному поведению и урегулированию конфликта интересов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69375" y="1852205"/>
            <a:ext cx="3331017" cy="6078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сбор и опубликование сведений, представляемых в рамках декларационной кампании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56" y="1803554"/>
            <a:ext cx="705120" cy="70512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769375" y="2780928"/>
            <a:ext cx="3331017" cy="6454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обеспечение</a:t>
            </a:r>
            <a:r>
              <a:rPr lang="ru-RU" sz="1200" dirty="0"/>
              <a:t> </a:t>
            </a:r>
            <a:r>
              <a:rPr lang="ru-RU" sz="1100" dirty="0"/>
              <a:t>информационной </a:t>
            </a:r>
            <a:r>
              <a:rPr lang="ru-RU" sz="1100" dirty="0" smtClean="0"/>
              <a:t>открытости Роснедр в области противодействия коррупции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14" y="2710566"/>
            <a:ext cx="786187" cy="786187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769374" y="3789040"/>
            <a:ext cx="3331017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обеспечение взаимодействия с общественными организациями, уставной задачей которых является противодействие коррупции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06" y="3809828"/>
            <a:ext cx="1028148" cy="7713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769375" y="4998900"/>
            <a:ext cx="3331017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повышение уровня оплаты </a:t>
            </a:r>
            <a:r>
              <a:rPr lang="ru-RU" sz="1100" dirty="0" smtClean="0"/>
              <a:t>труда госслужащих  </a:t>
            </a:r>
            <a:r>
              <a:rPr lang="ru-RU" sz="1100" dirty="0"/>
              <a:t>центрального аппарата Роснедр, территориальных органов, а также работников подведомственных организаций</a:t>
            </a:r>
            <a:r>
              <a:rPr lang="en-US" sz="1100" dirty="0" smtClean="0"/>
              <a:t> 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46" y="4733567"/>
            <a:ext cx="1281868" cy="12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3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1052736"/>
            <a:ext cx="6408712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Контрольные мероприятия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2204864"/>
            <a:ext cx="2952328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е</a:t>
            </a:r>
            <a:r>
              <a:rPr lang="ru-RU" sz="1100" dirty="0" smtClean="0"/>
              <a:t>жегодная отчетность территориальных </a:t>
            </a:r>
            <a:r>
              <a:rPr lang="ru-RU" sz="1100" dirty="0"/>
              <a:t>органов о ходе реализации мер по противодействию </a:t>
            </a:r>
            <a:r>
              <a:rPr lang="ru-RU" sz="1100" dirty="0" smtClean="0"/>
              <a:t>коррупции, о проверке достоверности </a:t>
            </a:r>
            <a:r>
              <a:rPr lang="ru-RU" sz="1100" dirty="0"/>
              <a:t>и полноты сведений о </a:t>
            </a:r>
            <a:r>
              <a:rPr lang="ru-RU" sz="1100" dirty="0" smtClean="0"/>
              <a:t>доходах и имуществе, предоставленных служащими</a:t>
            </a:r>
            <a:endParaRPr lang="ru-RU" sz="11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4654689"/>
            <a:ext cx="3024336" cy="9721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представленных отчетов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2235988"/>
            <a:ext cx="2880320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ежегодная отчетность организаций</a:t>
            </a:r>
            <a:r>
              <a:rPr lang="ru-RU" sz="1100" dirty="0"/>
              <a:t>, созданных для выполнения задач, поставленных перед </a:t>
            </a:r>
            <a:r>
              <a:rPr lang="ru-RU" sz="1100" dirty="0" smtClean="0"/>
              <a:t>Роснедрами </a:t>
            </a:r>
            <a:r>
              <a:rPr lang="ru-RU" sz="1100" dirty="0"/>
              <a:t>об исполнении порядка </a:t>
            </a:r>
            <a:r>
              <a:rPr lang="ru-RU" sz="1100" dirty="0" smtClean="0"/>
              <a:t>сообщений о </a:t>
            </a:r>
            <a:r>
              <a:rPr lang="ru-RU" sz="1100" dirty="0"/>
              <a:t>получении подарка в связи с их должностным положением или исполнением ими </a:t>
            </a:r>
            <a:r>
              <a:rPr lang="ru-RU" sz="1100" dirty="0" smtClean="0"/>
              <a:t>служебных </a:t>
            </a:r>
            <a:r>
              <a:rPr lang="ru-RU" sz="1100" dirty="0"/>
              <a:t>обязанностей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03848" y="19888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5" idx="0"/>
          </p:cNvCxnSpPr>
          <p:nvPr/>
        </p:nvCxnSpPr>
        <p:spPr>
          <a:xfrm>
            <a:off x="6516216" y="1988840"/>
            <a:ext cx="0" cy="247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3" idx="2"/>
            <a:endCxn id="4" idx="0"/>
          </p:cNvCxnSpPr>
          <p:nvPr/>
        </p:nvCxnSpPr>
        <p:spPr>
          <a:xfrm>
            <a:off x="3023828" y="3933056"/>
            <a:ext cx="1836204" cy="7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2"/>
            <a:endCxn id="4" idx="0"/>
          </p:cNvCxnSpPr>
          <p:nvPr/>
        </p:nvCxnSpPr>
        <p:spPr>
          <a:xfrm flipH="1">
            <a:off x="4860032" y="3964180"/>
            <a:ext cx="1656184" cy="690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03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980728"/>
            <a:ext cx="5616624" cy="2088232"/>
          </a:xfrm>
          <a:prstGeom prst="roundRect">
            <a:avLst/>
          </a:prstGeom>
          <a:effectLst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 истекший период 2017 годы фактов нарушения законодательства в области противодействия коррупции </a:t>
            </a:r>
            <a:r>
              <a:rPr lang="ru-RU" u="sng" dirty="0"/>
              <a:t>не выявлено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4221088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59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888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148</TotalTime>
  <Words>206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О ходе и эффективности реализации Плана по противодействию коррупции Федерального агентства по недропользованию на 2016-2017 годы в 2017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и эффективности реализации Плана по противодействию коррупции Федерального агентства по недропользованию на 2016-2017 годы в 2017 году</dc:title>
  <dc:creator>Минькова Оксана Владимировна</dc:creator>
  <cp:lastModifiedBy>Валуйскова Елена Васильевна</cp:lastModifiedBy>
  <cp:revision>15</cp:revision>
  <dcterms:created xsi:type="dcterms:W3CDTF">2017-10-31T08:02:08Z</dcterms:created>
  <dcterms:modified xsi:type="dcterms:W3CDTF">2017-10-31T12:16:46Z</dcterms:modified>
</cp:coreProperties>
</file>